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9040-84A3-40D1-B1A5-A193ABC6E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83D9E-EAEF-45C1-B566-9E18AD18E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1631D-AA31-409D-B8B0-30501B73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D14F2-0844-49EB-8084-141A057B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EDDCF-73F3-4E3A-B812-6B213CF9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8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CCD3-6C64-4358-AED9-C81B566B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2ED75-62F8-42E3-9CC7-2A1635728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140F6-3C54-4762-8BCF-853CB7EA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73A2F-225A-4DF8-8A64-68C0581F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C4233-50F1-402C-A238-9F9431C8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2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A89B6-1CC8-4EF4-811A-46CB1D5AD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A80A7-CB2E-4829-888E-110429F09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056F-3417-44BB-A8FC-6C32BADE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8FF25-0E56-4402-B000-88952AAC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40897-FFDE-47AA-9731-5242441F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8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1136-29C4-44E5-B113-DF2ECCC1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7FDB-7129-4370-A551-BEA6A4FA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3735-3124-41DF-AE8C-7A1B4D9C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31E93-A791-4766-A65E-2E45D452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F187B-DC57-4396-A222-BE320A3E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168C-9AEA-4E68-8653-68B3D0A9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E45B6-5B78-4A73-A9CA-B588212C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2D0D-3B7C-4358-BB58-9D922711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B2349-C42B-4957-892F-D62313F6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D35D-E626-4543-85A6-80FCC48C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8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BA8A-AB65-440A-9249-D6D14B26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CC7DC-F35A-4986-8F9D-38ECFDF64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22863-BCEA-4D5A-B6DE-03C4430BD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389C-A793-4489-93FE-51A54BCE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D1148-E05A-4B66-BB58-90B0F7F6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A3C6E-FFB6-4CAB-B151-5A0ADF0E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0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FCD9-500E-427D-9EAA-D611B13B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C3DDB-7522-4B7A-A82D-1457FC14E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89AC8-3706-4878-8EA2-34B5C9EC0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CC801-1DCE-4EEE-8CC8-9FDE0F628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7EC37-BB4F-4B85-BF17-1BD848D4E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7C11E-6AE4-4D4C-90BA-063B7804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6F708-2F6A-42B3-B549-B38BEEE9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EC326-1808-45A4-9899-D69E4631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6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E61E-635F-46A8-A179-4A5C83BA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B6155-6952-455F-A5F0-2B760004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E876B-13B4-4870-9C6C-2C455878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5FE5E-B601-4B8C-91BD-99195980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6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6BD89D-530E-4CA7-BC6A-00736B4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AF433-7F39-4F5C-B47C-14181C38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A4F0A-B8AA-4693-B9CF-9B1A2A54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4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D00A-724D-471B-B518-5B559AFA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A919-CAC4-429D-9977-C9EA268D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357F7-4D8A-474C-9ACF-D181325E8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2B536-ABB1-49F6-A33A-79D259ED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994A5-B835-4BDB-8910-EF9E026E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17602-FBB0-4664-A224-C52B7D3F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3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1B31-B428-43A4-8331-58C17648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C6F8DB-B6BB-4D39-BE24-048D67E51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9B688-542D-4690-9257-6ED2D1E5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446DE-1C3A-447C-AF0F-5E9855A2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3A9A2-452D-4FCF-A3B5-9E05FD48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0440-5E43-46F4-B47A-C20A320E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8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A0E82-F660-46BE-AA31-3D27C8B3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EE987-7117-4431-B128-F9CC8A30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23C58-824F-4FB2-B0A0-C6B1BC385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AF65-8CA8-496E-9729-924A1B0BCC0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7F304-F56E-4083-91A8-405CC5F9F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200E-50FF-48E3-80D3-14E3A74F0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4961-4086-43C3-91E1-F6F268B9E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2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9455F-2B0B-48DF-952B-9E1E0A9E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7" y="211015"/>
            <a:ext cx="11367292" cy="6393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320304-51C1-4D58-8ACB-D7045DFC3C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56F29-E9AC-42F9-BBEB-E9BE7947F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D7CDF-ADE1-431B-9869-9D405D27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40" y="182880"/>
            <a:ext cx="10238051" cy="65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6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72FFB-AA4C-418D-AFBF-D10BDBC3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8" y="267286"/>
            <a:ext cx="11461423" cy="64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8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63DFB1-901F-4E3C-8798-2845FF27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35" y="365760"/>
            <a:ext cx="10481043" cy="60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7A880-FCD8-4367-9AB3-A792D542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11" y="239151"/>
            <a:ext cx="1095107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BBEE8C-801D-48FD-8DEE-1F9B93B5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97" y="478302"/>
            <a:ext cx="10835207" cy="59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0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49512-022F-4A96-8094-63868C68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1" y="1223889"/>
            <a:ext cx="8206370" cy="44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D9B8B4-6929-4162-B31E-232CAECC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34" y="1491175"/>
            <a:ext cx="11404212" cy="36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17AA2-A24B-42DE-9690-2D50276D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438150"/>
            <a:ext cx="11076179" cy="60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A3E42-382C-4C1E-A58E-676AB0DC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60" y="379828"/>
            <a:ext cx="11234687" cy="60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81CB80-3C56-4E4C-B561-0EA59FDC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793"/>
            <a:ext cx="11636239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B14744-4A3A-406B-8447-F9088E18E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2" y="112542"/>
            <a:ext cx="11450701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1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FF411-A81A-4742-AA9F-415E6D16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7700"/>
            <a:ext cx="9906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25597-313F-483D-9664-6856F0B31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7" y="365760"/>
            <a:ext cx="10841816" cy="6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8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21B8A-AE7C-4970-A002-CFC26324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0" y="450166"/>
            <a:ext cx="10943834" cy="59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4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Mellish3, Linda</dc:creator>
  <cp:lastModifiedBy>Mellish3, Linda</cp:lastModifiedBy>
  <cp:revision>2</cp:revision>
  <dcterms:created xsi:type="dcterms:W3CDTF">2020-05-13T10:28:15Z</dcterms:created>
  <dcterms:modified xsi:type="dcterms:W3CDTF">2020-06-03T07:48:20Z</dcterms:modified>
</cp:coreProperties>
</file>