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6F80-23CA-43B7-8D2F-B88856B6E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349E8-8D11-41D6-8ED3-FDA4B773B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63E02-B3A0-44C0-8BFA-88E63784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B528D-4559-4918-8D8D-4A30F495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9886C-4D0D-4161-8437-B9B6F689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EDFA-E9A8-4133-8F5A-6027DDAB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D82A-57EF-4ED0-8224-47B57849E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CA4BA-669F-4F63-8B4E-A09457F3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2C88C-FC4D-468D-8160-A97F6782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A051-1877-485B-B689-E59105DD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C1924-3CF9-4F57-B3B3-853CE597F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02D8C-FF3B-4C53-B127-FC2E792DB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56556-7DA6-4061-AA3C-B441F6FF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07020-637A-4785-A0C9-FC492319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F333-0117-4C4A-9A61-69C1888D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63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8D37-4437-41A6-A1F9-789839F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9DEE-1837-4B5F-ADA2-17D4FA27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C807D-7FD9-4699-A94C-BFEFC652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2A8EC-C5A6-4077-8793-0862FFC3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2C430-2B7C-4AA0-9EA4-5A504F77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E905-F682-45F7-8D44-24568624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DA8AF-0E22-4BAE-BEFE-03F6DFED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013C-1AEB-45D1-AC40-B1241E1E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F774A-8D5E-4EC4-B7D4-DA1284D3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003C-6650-4ED5-846C-47A68DEC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4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D0CA-DB6E-4CA2-A2D6-20AB6B3F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03C3-9208-4E32-A56A-F8AC27677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05A54-67F2-4C20-B8EC-AF367C5AA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AAAD8-A0B8-4379-99C5-4B6806E7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C8E0-FABA-4963-8B3B-F0AF5BE8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27F88-5E94-4CC0-BD94-495F00E6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F1AE-8D98-46C2-B95D-6034E293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47942-A36E-4128-85C3-F5965D6C7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34BCF-255E-4521-A99D-46C3B0E0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D0BD6-0A13-4A72-8421-FA66AAF67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CE337-7DF2-4B8B-8E4A-AB7C0DA3D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C88C0-ED30-4DF1-B1D3-035AF8C5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498F-E2DB-4438-A2E8-A6BDF539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62E76-A57C-4B91-AA9E-3EA87665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8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1631-8F97-4D13-B1D6-D44B6DCE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69DE0-BFDD-4313-B892-EDFF38DB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80F77-0B26-43C9-A6F5-C89F9C82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37DBD-E65D-4C44-86F6-19D55D58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5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AEAF2-BE82-4EE7-B5B1-92E95E2A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47F28-DBE5-4A15-8C66-14A54DF8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D30D1-550C-4556-9288-BE0A03CE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1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F697-FF4C-40D9-BCF5-50738CBF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8B43-38AA-47B2-842B-6E85B2BF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08368-CEE3-4BAD-8C93-8CC8CC53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D4814-1D8F-4DA1-910D-C896773F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87BA1-5BC0-4CDF-9AAC-4D78D203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99AA1-1D7B-4EEB-96B8-03BF40EC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1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D52D-DE79-499C-A4E2-622FA80D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2D1AC-1B4B-4C78-A289-95D91A64A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E8349-5D3F-450C-81F0-A7D889015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B5F47-F0DF-4AE3-8AF6-FA6D7E85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4C332-D6AD-4146-8304-5A133041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109E3-67AE-40FC-B04E-83803BAA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34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48918-BDC0-4F77-ADDA-DBC2BC45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52122-684F-4B1B-AE27-59CA0265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DF4F-FF27-469F-AD69-7AABEBC66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BEC0-D4A2-4EBD-A5FC-3CCA81D7068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0B34-B0D2-449D-BDA6-26ED70165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B041-AFC2-4FC9-87FB-AF87DC379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3513-2B55-4D56-B8B9-AEF8CA33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8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AD242-9E22-4EC8-A4FA-F720A230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63" y="211015"/>
            <a:ext cx="8829761" cy="6646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9DC71-0C22-431D-96A1-0018F6AC5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F7CD4-D056-450E-BE61-279142857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2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5ED47F-BEA6-4C05-A705-35BBE7F65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66" y="211015"/>
            <a:ext cx="8695250" cy="64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0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9EF44-897E-4DE6-B0E8-B9FFE8DD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20" y="407963"/>
            <a:ext cx="8292327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0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DE947-0822-448E-BEF3-73D89C15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74" y="267286"/>
            <a:ext cx="8421753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8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F6AE2-F7E0-420C-B261-011BDFEA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26" y="239151"/>
            <a:ext cx="8597129" cy="64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7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6576FD-17C5-4EF8-BE9A-29F8C373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43" y="182880"/>
            <a:ext cx="8485316" cy="64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7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1BCF3-559D-4B94-BBF5-7E95D0180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22" y="225083"/>
            <a:ext cx="8766503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5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82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Mellish3, Linda</dc:creator>
  <cp:lastModifiedBy>Mellish3, Linda</cp:lastModifiedBy>
  <cp:revision>1</cp:revision>
  <dcterms:created xsi:type="dcterms:W3CDTF">2020-05-07T13:27:39Z</dcterms:created>
  <dcterms:modified xsi:type="dcterms:W3CDTF">2020-05-07T13:35:48Z</dcterms:modified>
</cp:coreProperties>
</file>